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62" r:id="rId2"/>
    <p:sldId id="263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1" autoAdjust="0"/>
    <p:restoredTop sz="94676" autoAdjust="0"/>
  </p:normalViewPr>
  <p:slideViewPr>
    <p:cSldViewPr>
      <p:cViewPr>
        <p:scale>
          <a:sx n="100" d="100"/>
          <a:sy n="100" d="100"/>
        </p:scale>
        <p:origin x="-1854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Executive Director Position</a:t>
            </a:r>
          </a:p>
          <a:p>
            <a:pPr marL="0" indent="0">
              <a:buNone/>
            </a:pPr>
            <a:r>
              <a:rPr lang="en-US" dirty="0" smtClean="0"/>
              <a:t>Strategic Plan	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Communication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Engagement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Outreach</a:t>
            </a:r>
          </a:p>
          <a:p>
            <a:pPr marL="0" indent="0">
              <a:buNone/>
            </a:pPr>
            <a:r>
              <a:rPr lang="en-US" dirty="0" smtClean="0"/>
              <a:t>	Forms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Volunteer Pool (Tester)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West Region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9235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5295" y="1219200"/>
            <a:ext cx="8229600" cy="4891087"/>
          </a:xfrm>
        </p:spPr>
        <p:txBody>
          <a:bodyPr/>
          <a:lstStyle/>
          <a:p>
            <a:r>
              <a:rPr lang="en-US" dirty="0" smtClean="0"/>
              <a:t>Consistency</a:t>
            </a:r>
          </a:p>
          <a:p>
            <a:r>
              <a:rPr lang="en-US" dirty="0" smtClean="0"/>
              <a:t>Conflict with Policies</a:t>
            </a:r>
          </a:p>
          <a:p>
            <a:r>
              <a:rPr lang="en-US" dirty="0" smtClean="0"/>
              <a:t>Procedure Changes</a:t>
            </a:r>
          </a:p>
          <a:p>
            <a:r>
              <a:rPr lang="en-US" dirty="0" smtClean="0"/>
              <a:t>Website</a:t>
            </a:r>
          </a:p>
          <a:p>
            <a:r>
              <a:rPr lang="en-US" dirty="0" smtClean="0"/>
              <a:t>Natural Disaster Email</a:t>
            </a:r>
          </a:p>
          <a:p>
            <a:r>
              <a:rPr lang="en-US" dirty="0" smtClean="0"/>
              <a:t>Tax Rate </a:t>
            </a:r>
            <a:r>
              <a:rPr lang="en-US" dirty="0" err="1" smtClean="0"/>
              <a:t>Inconsistancies</a:t>
            </a:r>
            <a:endParaRPr lang="en-US" dirty="0" smtClean="0"/>
          </a:p>
          <a:p>
            <a:r>
              <a:rPr lang="en-US" dirty="0" smtClean="0"/>
              <a:t>Emergency Waivers</a:t>
            </a:r>
          </a:p>
          <a:p>
            <a:r>
              <a:rPr lang="en-US" dirty="0" smtClean="0"/>
              <a:t>Feedback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340110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</TotalTime>
  <Words>23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IFTA ABM 2016</vt:lpstr>
      <vt:lpstr>West Region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Tammy Trinker</cp:lastModifiedBy>
  <cp:revision>37</cp:revision>
  <dcterms:created xsi:type="dcterms:W3CDTF">2016-07-21T22:27:59Z</dcterms:created>
  <dcterms:modified xsi:type="dcterms:W3CDTF">2019-08-26T16:58:15Z</dcterms:modified>
</cp:coreProperties>
</file>